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7"/>
  </p:normalViewPr>
  <p:slideViewPr>
    <p:cSldViewPr snapToGrid="0" snapToObjects="1">
      <p:cViewPr varScale="1">
        <p:scale>
          <a:sx n="97" d="100"/>
          <a:sy n="97" d="100"/>
        </p:scale>
        <p:origin x="11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D4B1-3835-1C43-9C87-C5BEB7E262FB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21FA-481D-8D42-8CCE-329565493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43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D4B1-3835-1C43-9C87-C5BEB7E262FB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21FA-481D-8D42-8CCE-329565493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6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D4B1-3835-1C43-9C87-C5BEB7E262FB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21FA-481D-8D42-8CCE-329565493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7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D4B1-3835-1C43-9C87-C5BEB7E262FB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21FA-481D-8D42-8CCE-329565493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79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D4B1-3835-1C43-9C87-C5BEB7E262FB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21FA-481D-8D42-8CCE-329565493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8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D4B1-3835-1C43-9C87-C5BEB7E262FB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21FA-481D-8D42-8CCE-329565493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13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D4B1-3835-1C43-9C87-C5BEB7E262FB}" type="datetimeFigureOut">
              <a:rPr lang="en-US" smtClean="0"/>
              <a:t>7/14/19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21FA-481D-8D42-8CCE-329565493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54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D4B1-3835-1C43-9C87-C5BEB7E262FB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21FA-481D-8D42-8CCE-329565493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14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D4B1-3835-1C43-9C87-C5BEB7E262FB}" type="datetimeFigureOut">
              <a:rPr lang="en-US" smtClean="0"/>
              <a:t>7/14/19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21FA-481D-8D42-8CCE-329565493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60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D4B1-3835-1C43-9C87-C5BEB7E262FB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21FA-481D-8D42-8CCE-329565493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69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D4B1-3835-1C43-9C87-C5BEB7E262FB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21FA-481D-8D42-8CCE-329565493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3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8D4B1-3835-1C43-9C87-C5BEB7E262FB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321FA-481D-8D42-8CCE-329565493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35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1" y="3393109"/>
            <a:ext cx="4257629" cy="31932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1" y="133074"/>
            <a:ext cx="4186950" cy="3140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325" y="630686"/>
            <a:ext cx="7366459" cy="552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83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Elaouadi, Farid</dc:creator>
  <cp:lastModifiedBy>Elaouadi, Farid</cp:lastModifiedBy>
  <cp:revision>1</cp:revision>
  <dcterms:created xsi:type="dcterms:W3CDTF">2019-07-14T12:41:28Z</dcterms:created>
  <dcterms:modified xsi:type="dcterms:W3CDTF">2019-07-14T12:42:54Z</dcterms:modified>
</cp:coreProperties>
</file>